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km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១៦</a:t>
            </a:r>
            <a:r xmlns:a="http://schemas.openxmlformats.org/drawingml/2006/main">
              <a:rPr lang="k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នេះ។</a:t>
            </a:r>
            <a:r xmlns:a="http://schemas.openxmlformats.org/drawingml/2006/main">
              <a:rPr lang="k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ពាក្យ</a:t>
            </a:r>
            <a:r xmlns:a="http://schemas.openxmlformats.org/drawingml/2006/main">
              <a:rPr lang="k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នៃ</a:t>
            </a:r>
            <a:r xmlns:a="http://schemas.openxmlformats.org/drawingml/2006/main">
              <a:rPr lang="k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m" altLang="ko-KR" sz="4000"/>
              <a:t>ព្រះហៅម៉ូសេ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ពេល​ម៉ូសេ​បាន​ឮ​សំឡេង​របស់​ព្រះ តើ​គាត់​បាន​ឃើញ​អ្វី?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ដើមទំពាំងបាយជូរដ៏ស្រស់ស្អាត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ពពក និងផ្គរលាន់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ឆេះព្រៃ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សមុទ្របែងចែក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ឆេះព្រៃ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25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400"/>
              <a:t>គីឌាន និង​មនុស្ស​៣០០​នាក់​របស់​គាត់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ថ្ងៃនេះ</a:t>
            </a:r>
            <a:r xmlns:a="http://schemas.openxmlformats.org/drawingml/2006/main">
              <a:rPr lang="km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ពាក្យ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/>
              <a:t>ពេល​ទេវតា​របស់​ព្រះ‌អម្ចាស់​បាន​លេច​មក​កាន់​គេឌាន គាត់​ពោល​ថា៖ «ព្រះ‌អម្ចាស់​គង់​នៅ​ជា​មួយ​អ្នក​រាល់​គ្នា ជា​អ្នក​ចម្បាំង​ដ៏​ខ្លាំង​ពូកែ»។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ចៅក្រម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៦:១២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ទេវតា​នៃ​ព្រះ​អម្ចាស់​បាន​លេច​មក​ឯ​គេឌាន ហើយ​និយាយ​ថា «ព្រះ​ទ្រង់​គង់​នៅ​ជា​មួយ​នឹង​អ្នក​រាល់​គ្នា ជា​អ្នក​ចម្បាំង​ដ៏​ខ្លាំង​ពូកែ»។ ព្រះ​បាន​ប្រទាន​ការ​ធានា​ដល់​គាត់​តាម​រយៈ​ទឹក​សន្សើម និង​រោម​ចៀម។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ពេល​គាត់​មាន​ទំនុក​ចិត្ត​ថា​ព្រះជាម្ចាស់​ត្រាស់​ហៅ​គាត់ គាត់​ក៏​រំលំ​ព្រះ​បាល និង​អាសនៈ​ដែល​ជន​ជាតិ​អ៊ីស្រាអែល​គោរព​បូជា។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ព្រះ​មាន​បន្ទូល​ទៅ​គេឌាន​ឲ្យ​ជ្រើសរើស​អ្នក​ចម្បាំង​ដើម្បី​កម្ចាត់​សាសន៍​ម៉ាឌាន។ យោងទៅតាមការណែនាំរបស់ព្រះ មានតែបុរស 300 នាក់ប៉ុណ្ណោះដែលត្រូវបានជ្រើសរើស។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ព្រះ​បាន​ប្រទាន​ឲ្យ​គាត់​នូវ​ផែនការ​ដ៏​អស្ចារ្យ​មួយ​ដើម្បី​វាយប្រហារ​ពួកគេ។ ព្រះបានអនុញ្ញាតឱ្យពួកគេមានត្រែ និងពាងទទេដែលមានពិលនៅខាងក្នុង។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នៅ​ពេល​យប់ លោក​គេឌាន និង​មនុស្ស​៣០០​នាក់​របស់​គាត់​បាន​អនុវត្ត​ផែនការ​ដែល​ព្រះ​បាន​ប្រទាន​ដល់​ពួកគេ។ ពួកគេបានឈ្នះសង្គ្រាមប្រឆាំងនឹងជនជាតិម៉ាឌាន។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គេឌាន និង​មនុស្ស​៣០០​នាក់​របស់​គាត់​បាន​ឈ្នះ​សង្គ្រាម​ប្រឆាំង​នឹង​ជន​ជាតិ​ម៉ាឌាន​ជា​ច្រើន​នាក់​ដោយ​ការ​គោរព​តាម​បញ្ជា​របស់​ព្រះ​ប៉ុណ្ណោះ។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អាថ៌កំបាំង​ដើម្បី​ឈ្នះ​ក្នុង​ជីវិត​របស់​ខ្ញុំ​គឺ​ការ​ស្តាប់​បង្គាប់​ព្រះ។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200"/>
              <a:t>ព្រះ?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rgbClr val="C00000"/>
                </a:solidFill>
              </a:rPr>
              <a:t>ព្រះ..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ទ្រង់គឺជាព្រះដ៏មានមហិទ្ធិឫទ្ធិដែលអាចកម្ចាត់សត្រូវជាច្រើនដែលមានតែ 300 នាក់ប៉ុណ្ណោះ។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តើ​មួយ​ណា​មិន​ត្រូវ​បាន​គេ​ប្រើ​សម្រាប់​គេឌាន និង​មនុស្ស​៣០០​នាក់​របស់​គាត់​ដើម្បី​កម្ចាត់​សត្រូវ​របស់​ខ្លួន?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ពាង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ដាវ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ពិល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ត្រែ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ដាវ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ព្រះ‌អម្ចាស់​ទត​ឃើញ​លោក​ទៅ​មើល ព្រះ‌អង្គ​ត្រាស់​ហៅ​លោក</a:t>
            </a:r>
          </a:p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ពីក្នុងព្រៃ,</a:t>
            </a:r>
          </a:p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"ម៉ូសេ! ម៉ូសេ!" លោក​ម៉ូសេ​មាន​ប្រសាសន៍​ថា៖ «ខ្ញុំ​នៅ​ទីនេះ»។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និក្ខមនំ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៣:៤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ថ្ងៃនេះ</a:t>
            </a:r>
            <a:r xmlns:a="http://schemas.openxmlformats.org/drawingml/2006/main">
              <a:rPr lang="km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ពាក្យ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/>
              <a:t>ពេល​ទេវតា​របស់​ព្រះ‌អម្ចាស់​បាន​លេច​មក​កាន់​គេឌាន គាត់​ពោល​ថា៖ «ព្រះ‌អម្ចាស់​គង់​នៅ​ជា​មួយ​អ្នក​រាល់​គ្នា ជា​អ្នក​ចម្បាំង​ដ៏​ខ្លាំង​ពូកែ»។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ចៅក្រម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៦:១២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26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m" altLang="ko-KR" sz="4000"/>
              <a:t>សាំសុន អ្នកចម្បាំងខ្លាំង។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ស្ត្រី​នោះ​សម្រាល​បាន​កូន​ប្រុស​មួយ ហើយ​ដាក់​ឈ្មោះ​គាត់​ថា សាំសុន។ គាត់​បាន​ចម្រើន​ឡើង ហើយ​ព្រះអម្ចាស់​បាន​ប្រទាន​ពរ​ដល់​គាត់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ចៅក្រម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១៣:២៤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មាន​មេ​ដឹក​នាំ​ម្នាក់​ឈ្មោះ​សាំសុន ក្នុង​ចំណោម​មេ​ដឹក​នាំ​ជន​ជាតិ​អ៊ីស្រាអែល។ គាត់​ជា​មនុស្ស​ដែល​ត្រូវ​ញែក​ជា​មួយ​នឹង​ព្រះ​តាំង​ពី​កំណើត។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សាំសុនគឺជាអ្នកចម្បាំងដ៏ខ្លាំងម្នាក់។ ដោយ​សារ​សាំសុន ជន​ជាតិ​ភីលីស្ទីន និង​ប្រទេស​ផ្សេង​ទៀត​ដែល​គាប​សង្កត់​ពួក​គេ​មិន​អាច​ជិះជាន់​ជន​ជាតិ​អ៊ីស្រាអែល​បាន​ឡើយ។</a:t>
            </a:r>
            <a:r xmlns:a="http://schemas.openxmlformats.org/drawingml/2006/main">
              <a:rPr lang="km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ទៀត។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កម្លាំងរបស់គាត់បានមកពីសក់របស់គាត់។ ប៉ុន្តែ​សក់​របស់​គាត់​ត្រូវ​បាន​កោរ​ដោយ​បោក​បញ្ឆោត។ ដូច្នេះគាត់បានបាត់បង់អំណាចរបស់គាត់។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សាំសុន​ត្រូវ​បាន​ចាប់​យក ហើយ​ត្រូវ​បាន​សើច​ចំអក​ដោយ​សត្រូវ។ គាត់​សោកស្ដាយ​ដែល​ត្រូវ​ចាញ់បោក​ដោយ​សារ​ភាព​ក្រអឺតក្រទម។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សាំសុន​បាន​អធិស្ឋាន​ទៅ​ព្រះ​ដើម្បី​ពង្រឹង​គាត់​ជា​លើក​ចុង​ក្រោយ។ ព្រះ​បាន​ឆ្លើយ​តប​នឹង​ការ​អធិស្ឋាន​របស់​គាត់ ហើយ​បាន​ប្រទាន​អំណាច​ដល់​គាត់​នៅ​ទី​បំផុត ។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សាំសុន​ជា​បុរស​ម្នាក់​ដែល​បាន​ទទួល​នូវ​ព្រះគុណ​ដ៏​ពិសេស និង​ការហៅ​ពី​ព្រះ។</a:t>
            </a:r>
            <a:r xmlns:a="http://schemas.openxmlformats.org/drawingml/2006/main">
              <a:rPr lang="k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ប៉ុន្តែ​ដោយ​សារ​ភាព​ក្រអឺតក្រទម​របស់​គាត់</a:t>
            </a:r>
          </a:p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គាត់បានបាត់បង់ពួកគេទាំងអស់។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យើង​ក៏​ជា​កូន​ជាទី​ស្រឡាញ់​របស់​ព្រះ ដែល​បាន​ទទួល​ព្រះគុណ និង​បេសកកម្ម​របស់​ព្រះ។</a:t>
            </a:r>
            <a:r xmlns:a="http://schemas.openxmlformats.org/drawingml/2006/main">
              <a:rPr lang="k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ដូច្នេះ យើង​ត្រូវ​បន្ទាប​ខ្លួន​ចំពោះ​ព្រះ​បន្ទូល​របស់​ព្រះ។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m" altLang="ko-KR" sz="3200"/>
              <a:t>ព្រះ?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3600">
                <a:solidFill>
                  <a:srgbClr val="C00000"/>
                </a:solidFill>
              </a:rPr>
              <a:t>ព្រះ..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ព្រះ​ស្តាប់​និង​ឆ្លើយ​តប​ការ​អធិស្ឋាន​ដ៏​ពិត​ប្រាកដ​របស់​យើង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ទេ</a:t>
            </a:r>
            <a:r xmlns:a="http://schemas.openxmlformats.org/drawingml/2006/main">
              <a:rPr lang="k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១៧</a:t>
            </a:r>
            <a:r xmlns:a="http://schemas.openxmlformats.org/drawingml/2006/main">
              <a:rPr lang="k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នេះ។</a:t>
            </a:r>
            <a:r xmlns:a="http://schemas.openxmlformats.org/drawingml/2006/main">
              <a:rPr lang="k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ពាក្យ</a:t>
            </a:r>
            <a:r xmlns:a="http://schemas.openxmlformats.org/drawingml/2006/main">
              <a:rPr lang="k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នៃ</a:t>
            </a:r>
            <a:r xmlns:a="http://schemas.openxmlformats.org/drawingml/2006/main">
              <a:rPr lang="k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400"/>
              <a:t>គ្រោះមហន្តរាយដប់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តើអំណាចរបស់សាំសុនមកពីណា?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សក់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ជើង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ភ្នែក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សក់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ស្ត្រី​នោះ​សម្រាល​បាន​កូន​ប្រុស​មួយ ហើយ​ដាក់​ឈ្មោះ​គាត់​ថា សាំសុន។ គាត់​បាន​ចម្រើន​ឡើង ហើយ​ព្រះអម្ចាស់​បាន​ប្រទាន​ពរ​ដល់​គាត់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ចៅក្រម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១៣:២៤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27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600"/>
              <a:t>រូថ ជា​ស្ត្រី​ដែល​មាន​ចរិត​ថ្លៃថ្នូរ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bg1">
                    <a:lumMod val="50000"/>
                  </a:schemeClr>
                </a:solidFill>
              </a:rPr>
              <a:t>ប្រជារាស្ត្រ​របស់​អ្នក​នឹង​ក្លាយ​ជា​ប្រជារាស្ត្រ​របស់​យើង ហើយ​ជា​ព្រះ​របស់​អ្នក ជា​ព្រះ​របស់​ខ្ញុំ។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រូធ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១:១៦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ស្ត្រីជនជាតិយូដាម្នាក់ឈ្មោះ ណាអូមី មានកូនប្រុសពីរនាក់ដែលបានរៀបការជាមួយជនជាតិដទៃ។ ប៉ុន្តែ​កូន​ប្រុស​ទាំង​ពីរ​របស់​នាង​បាន​ស្លាប់។ ដូច្នេះ​ហើយ នាង​ត្រូវ​បាន​ទុក​ឲ្យ​នៅ​ជាមួយ​នឹង​កូន​ប្រសា​ស្រី​មេម៉ាយ​ពីរ​នាក់។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ណាអូមី​បាន​សម្រេច​ចិត្ត​ត្រឡប់​ទៅ​ផ្ទះ​របស់​នាង​នៅ​ស្រុក​យូដា។ នាង​និយាយ​ប្រាប់​កូន​ប្រសា​ទាំង​ពីរ​ឲ្យ​ត្រឡប់​មក​ផ្ទះ​វិញ។ ប៉ុន្តែ​កូន​ប្រសា​ទីពីរ​របស់​នាង​មិន​បាន​ត្រឡប់​ទៅ​ស្រុក​កំណើត​វិញ​ទេ គឺ​បាន​តាម​ម្ដាយ​ក្មេក​ទៅ​រស់​នៅ​ស្រុក​យូដា។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នាងរស់ត្រូវរើសស្រូវដែលនៅសេសសល់ដើម្បីរស់នៅជាមួយន៉ាអូមី ត្បិតនាងគ្មានប្តីដើម្បីគ្រប់គ្រងគ្រួសារ។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នាង​បាន​ទៅ​រើស​គ្រាប់​ធញ្ញជាតិ​ដែល​នៅ​សេសសល់​ក្នុង​ចម្ការ​របស់​លោក​បូអូស។ បូអូស​បាន​គិត​ថា​នាង​ជា​ស្ត្រី​ដ៏​ថ្លៃថ្នូរ ហើយ​គាត់​បាន​រៀបការ​ជាមួយ​នាង​រស់។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បូអូស​បាន​ទទួល​នាងរស់ និង​ន៉ាអូមី​ជា​គ្រួសារ ហើយ​បាន​រស់​នៅ​ដោយ​សុភមង្គល។ នៅ​ពេល​អនាគត ស្ដេច​ដាវីឌ និង​លោក​យេស៊ូ​បាន​មក​ពី​ត្រកូល​បូអូស និង​នាង​រស់។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/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នាងរស់ជាសាសន៍ដទៃ។ នាង​ជា​ស្ត្រី​ល្អ និង​ស្មោះត្រង់ ហើយ​បម្រើ​ម្តាយក្មេក​បាន​យ៉ាង​ល្អ។</a:t>
            </a:r>
          </a:p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ដូច្នេះ នាង​បាន​ទទួល​ពរ។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យើងក៏ត្រូវជួយអ្នកជិតខាងដែរ។</a:t>
            </a:r>
          </a:p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ហើយថ្វាយបង្គំព្រះជាម្ចាស់</a:t>
            </a:r>
          </a:p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ដោយចិត្តល្អ និងស្មោះត្រង់។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ហើយ​ជន​ជាតិ​អេស៊ីប​នឹង​ដឹង​ថា យើង​ជា​ព្រះ‌អម្ចាស់ នៅ​ពេល​ខ្ញុំ​លើក​ដៃ​ប្រឆាំង​នឹង​ស្រុក​អេស៊ីប ហើយ​នាំ​ជន‌ជាតិ​អ៊ីស្រា‌អែល​ចេញ​ពី​ស្រុក​នោះ។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និក្ខមនំ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៧:៥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200"/>
              <a:t>ព្រះ?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rgbClr val="C00000"/>
                </a:solidFill>
              </a:rPr>
              <a:t>ព្រះ..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ព្រះ​មិន​មើល​ពី​រូបរាង​ខាងក្រៅ​ទេ តែ​មើល​ទៅ​លើ​ចិត្ត។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ហេតុ​អ្វី​បាន​ជា​ន៉ាអូមី​ត្រឡប់​ពី​ស្រុក​ម៉ូអាប់​ទៅ​ស្រុក​យូដា?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ព្រោះនាងឈឺ..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ព្រោះតែប្តីស្លាប់..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ដោយសារតែកូនប្រុសទាំងពីររបស់នាងបានស្លាប់..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ព្រោះចង់ជួបគ្រួសារ..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ដោយសារតែកូនប្រុសទាំងពីររបស់នាងបានស្លាប់..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bg1">
                    <a:lumMod val="50000"/>
                  </a:schemeClr>
                </a:solidFill>
              </a:rPr>
              <a:t>ប្រជារាស្ត្រ​របស់​អ្នក​នឹង​ក្លាយ​ជា​ប្រជារាស្ត្រ​របស់​យើង ហើយ​ជា​ព្រះ​របស់​អ្នក ជា​ព្រះ​របស់​ខ្ញុំ។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រូធ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១:១៦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28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400"/>
              <a:t>ការអធិស្ឋានរបស់ហាណា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ហើយ​ក្មេង​ប្រុស​សាំយូអែល​បាន​បន្ត​ធំធាត់​ឡើង ហើយ​ពេញ​ចិត្ត​នឹង​ព្រះអម្ចាស់ និង​ជា​មួយ​នឹង​មនុស្ស។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 សាំយូអែល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២:២៦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ហាណាមិនមានកូនប្រុសទេ។ ដូច្នេះ នាង​សោក​ស្តាយ​ខ្លាំង​ណាស់​ដែល​នាង​អធិស្ឋាន​ដល់​ព្រះ។ «ឱ​ព្រះ​វរបិតា​អើយ ប្រសិន​បើ​ទ្រង់​ប្រទាន​កូន​ប្រុស​មួយ​មក​ទូលបង្គំ នោះ​ទូលបង្គំ​នឹង​ប្រទាន​ឲ្យ​ទ្រង់​អស់​មួយ​ជីវិត»។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ព្រះ​បាន​នឹក​ចាំ​ពី​ការ​អធិស្ឋាន​របស់​នាង ហើយ​បាន​ប្រោស​ឲ្យ​ហាណា​បាន​កូន​ប្រុស​មួយ​ឈ្មោះ​សាំយូអែល។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ហាណា​បាន​ឲ្យ​កូន​ប្រុស​របស់​នាង​ថ្វាយ​បង្គំ​ព្រះ​នៅ​ក្នុង​ព្រះវិហារ​បរិសុទ្ធ ដូច​ដែល​នាង​បាន​អធិស្ឋាន​ពីមុន។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សាំយូអែល​បាន​រស់​នៅ​ក្នុង​វិហារ​ថ្វាយ​បង្គំ​ព្រះ។ គាត់បានទទួលព្រះគុណជាច្រើនពីមនុស្ស និងព្រះ។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សាំយូអែល​តូច​ធំ​ឡើង​យ៉ាង​ល្អ​នៅ​ក្មេង។ បន្ទាប់​មក គាត់​បាន​ក្លាយ​ជា​ព្យាការី​ម្នាក់​ដែល​ស្តាប់​តាម​សំឡេង​របស់​ព្រះ។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ម៉ូសេ​បាន​ប្រាប់​បញ្ជា​របស់​ព្រះ​ដល់​ស្តេច​អេស៊ីប គឺ​ផារ៉ោន។ «ព្រះអម្ចាស់​មាន​ព្រះបន្ទូល​ដូច​ត​ទៅ: ចូរ​អោយ​ប្រជារាស្ត្រ​របស់​ខ្ញុំ​ទៅ​ចុះ ដើម្បី​អោយ​គេ​ថ្វាយបង្គំ​ខ្ញុំ»។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ព្រះបានស្តាប់ការអធិស្ឋានទាំងអស់របស់ហាណា ចងចាំនាង ហើយបានឆ្លើយតបយ៉ាងពេញលេញ។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ព្រះកំពុងស្តាប់ការអធិស្ឋានរបស់យើងទាំងអស់។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ដូច្នេះ យើងត្រូវអធិស្ឋាន</a:t>
            </a:r>
          </a:p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យ៉ាងពិតប្រាកដ និងស្មោះត្រង់។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200"/>
              <a:t>ព្រះ?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rgbClr val="C00000"/>
                </a:solidFill>
              </a:rPr>
              <a:t>ព្រះ..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ព្រះបានស្តាប់ការអធិស្ឋានរបស់យើង ហើយបានឆ្លើយតបដោយស្មោះត្រង់។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ថ្ងៃនេះ</a:t>
            </a:r>
            <a:r xmlns:a="http://schemas.openxmlformats.org/drawingml/2006/main">
              <a:rPr lang="km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សំណួរ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ហេតុ​អ្វី​បាន​ជា​ហាណា​សោក​ស្តាយ​ម្ល៉េះ?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ឈឺពោះ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ព្រោះតែគ្មានលុយ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ព្រោះតែគ្មានកូនប្រុស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ដោយសារតែនាងអាក្រក់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ព្រោះតែគ្មានកូនប្រុស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ហើយ​ក្មេង​ប្រុស​សាំយូអែល​បាន​បន្ត​ធំធាត់​ឡើង ហើយ​ពេញ​ចិត្ត​នឹង​ព្រះអម្ចាស់ និង​ជា​មួយ​នឹង​មនុស្ស។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 សាំយូអែល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២:២៦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ទេ</a:t>
            </a:r>
            <a:r xmlns:a="http://schemas.openxmlformats.org/drawingml/2006/main">
              <a:rPr lang="k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២៩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400"/>
              <a:t>ព្រះបាទ​សូល ជា​ស្ដេច​ទីមួយ​នៃ​អ៊ីស្រាអែល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ព្រះអម្ចាស់​មាន​ព្រះបន្ទូល​តប​ថា៖ «ចូរ​ស្ដាប់​ពួក​គេ ហើយ​ប្រទាន​ស្ដេច​មួយ​អង្គ​ឲ្យ​ពួក​គេ»។ លោក​សាំយូអែល​មាន​ប្រសាសន៍​ទៅ​ជន​ជាតិ​អ៊ីស្រាអែល​ថា៖ «អ្នក​រាល់​គ្នា​ត្រឡប់​ទៅ​ក្រុង​របស់​ខ្លួន​វិញ»។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 សាំយូអែល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៨:២២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“យើងត្រូវការស្តេច!” ជន​ជាតិ​អ៊ីស្រាអែល​បាន​សុំ​ថ្វាយ​ស្ដេច​មួយ​អង្គ​ឲ្យ​លោក​សាំយូអែល។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ព្រះ‌ជាម្ចាស់​មាន​ព្រះ‌បន្ទូល​ទៅ​លោក​សាំយូអែល​ថា៖ «យើង​នឹង​ប្រគល់​ស្ដេច​មួយ​អង្គ​ឲ្យ​ពួក​គេ តាម​ដែល​គេ​សុំ»។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ព្រះ​បាន​ចាត់​សូល​ទៅ​ឯ​សាំយូអែល។ ព្រះ​បាន​អនុញ្ញាត​ឲ្យ​សាំយូអែល​ចាក់​ប្រេង​លើ​ក្បាល​របស់​គាត់ ដើម្បី​ធ្វើ​ជា​ស្តេច​អ៊ីស្រាអែល។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«នេះ​ជា​អ្នក​ដឹក​នាំ​របស់​យើង សូល»។ សាំយូអែល​បាន​ឲ្យ​ជន​ជាតិ​អ៊ីស្រាអែល​ដឹង​ថា ព្រះ​បាន​តែង​តាំង​សូល​ជា​មេ​ដឹក​នាំ​អ៊ីស្រាអែល។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"គ្មានផ្លូវទេ! តើព្រះជានរណា? ខ្ញុំជាព្រះ” ផារ៉ោនបានបដិសេធយ៉ាងខ្លាំង។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ដំបូង សូល​បាន​ដឹក​នាំ​ជន​ជាតិ​អ៊ីស្រាអែល​យ៉ាង​ល្អ ដោយ​ធ្វើ​តាម​ព្រះ​ហឫទ័យ​របស់​ព្រះ​ដោយ​ស្មោះ​ត្រង់។ ទោះជាយ៉ាងណាក៏ដោយ គាត់បានក្លាយជាស្តេចអាក្រក់ដែលក្បត់ឆន្ទៈរបស់ព្រះ ដោយសារភាពក្រអឺតក្រទម និងអំនួតរបស់គាត់។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ដំបូង​ឡើយ សូល​មាន​ចិត្ត​រាប​ទាប។</a:t>
            </a:r>
          </a:p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ទោះ​ជា​យ៉ាង​ណា​បន្ទាប់​ពី​ទ្រង់​ឡើង​សោយរាជ្យ</a:t>
            </a:r>
          </a:p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គាត់មិនបានធ្វើតាមព្រះហឫទ័យរបស់ព្រះទៀតទេ។</a:t>
            </a:r>
          </a:p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គាត់បានក្លាយជាមនុស្សក្រអឺតក្រទម និងលោភលន់។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អ្នកត្រូវតែបន្ទាបខ្លួនជានិច្ច នៅពេលដែលព្រះវរបិតារបស់អ្នកលើកអ្នកឡើង។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200"/>
              <a:t>ព្រះ?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rgbClr val="C00000"/>
                </a:solidFill>
              </a:rPr>
              <a:t>ព្រះ..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ព្រះស្រឡាញ់មនុស្សរាបទាប</a:t>
            </a:r>
          </a:p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ប៉ុន្តែបដិសេធអ្នកមានមោទនភាព។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តើ​ជន​ជាតិ​អ៊ីស្រាអែល​បាន​សួរ​សាំយូអែល​អំពី​អ្វី?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អាហារ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ស្តេច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ព្រះបន្ទូលរបស់ព្រះ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ផ្ទះ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ស្តេច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ព្រះអម្ចាស់​មាន​ព្រះបន្ទូល​តប​ថា៖ «ចូរ​ស្ដាប់​ពួក​គេ ហើយ​ប្រទាន​ស្ដេច​មួយ​អង្គ​ឲ្យ​ពួក​គេ»។ លោក​សាំយូអែល​មាន​ប្រសាសន៍​ទៅ​ជន​ជាតិ​អ៊ីស្រាអែល​ថា៖ «អ្នក​រាល់​គ្នា​ត្រឡប់​ទៅ​ក្រុង​របស់​ខ្លួន​វិញ»។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 សាំយូអែល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៨:២២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ទេ</a:t>
            </a:r>
            <a:r xmlns:a="http://schemas.openxmlformats.org/drawingml/2006/main">
              <a:rPr lang="k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/>
              <a:t>ក្មេងប្រុស ដាវីឌ ដែលសម្លាប់កូលីយ៉ាត</a:t>
            </a:r>
            <a:r xmlns:a="http://schemas.openxmlformats.org/drawingml/2006/main">
              <a:rPr lang="km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ព្រះបាទ​ដាវីឌ​មាន​រាជឱង្ការ​ទៅ​កាន់​ជន​ជាតិ​ភីលីស្ទីន​ថា៖ «អ្នក​មក​វាយ​ខ្ញុំ​ដោយ​ដាវ លំពែង និង​ដាវ ប៉ុន្តែ​ខ្ញុំ​មក​វាយ​អ្នក​ក្នុង​ព្រះនាម​នៃ​ព្រះ​យេហូវ៉ា​នៃ​ពិភព​ទាំង​មូល ជា​ព្រះ​នៃ​កង​ទ័ព​អ៊ីស្រាអែល ដែល​ឯង​បាន​ផ្គើន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 សាំយូអែល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១៧:៤៥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មាន​ទាហាន​ដ៏​ធំ​ម្នាក់​ឈ្មោះ​កូលីយ៉ាត​នៅ​ក្នុង​ជំរំ​ភីលីស្ទីន។ គាត់​បាន​ប្រមាថ​នាម​របស់​ព្រះ​ដោយ​ចាប់​ផ្ដើម​ការ​ប្រយុទ្ធ។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គ្មាន​នរណា​ហ៊ាន​តតាំង​នឹង​ព្រះអង្គ​ទេ ព្រោះ​ខ្លាច​ព្រះអង្គ។</a:t>
            </a:r>
          </a:p>
          <a:p>
            <a:r xmlns:a="http://schemas.openxmlformats.org/drawingml/2006/main">
              <a:rPr lang="k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នៅ​ពេល​នោះ ព្រះបាទ​ដាវីឌ​មាន​រាជឱង្ការ​ទៅ​កាន់​ព្រះបាទ​សូល​ថា៖ «ខ្ញុំ​នឹង​ទៅ​ច្បាំង​នឹង​គាត់»។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‹ខ្ញុំ​អាច​កម្ចាត់​គាត់​បាន បើ​ព្រះ​គង់​នៅ​ជាមួយ​ខ្ញុំ›។</a:t>
            </a:r>
          </a:p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ដាវីឌ​ចូល​ទៅ​ជិត​កូលីយ៉ាត ដោយ​មាន​ថ្ម​រលោង​ប្រាំ​ដុំ។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ម៉ូសេបានអធិស្ឋានដល់ព្រះ។ «លោកម្ចាស់ សូមប្រាប់ខ្ញុំពីអ្វីដែលអ្នកនឹងធ្វើចាប់ពីពេលនេះតទៅ»។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ព្រះបាទ​ដាវីឌ​មាន​រាជឱង្ការ​ទៅ​កាន់​កូលីយ៉ាត ដែល​មក​វាយ​លោក​ដោយ​ដាវ និង​លំពែង។ «ខ្ញុំ​ច្បាំង​នឹង​អ្នក​ក្នុង​ព្រះ​នាម​នៃ​ព្រះ​យេហូវ៉ា!»។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ដាវីឌ​បាន​គប់​ដុំ​ថ្ម ហើយ​វាយ​កូលីយ៉ាត​លើ​ថ្ងាស។</a:t>
            </a:r>
          </a:p>
          <a:p>
            <a:r xmlns:a="http://schemas.openxmlformats.org/drawingml/2006/main">
              <a:rPr lang="k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ដាវីឌ​បាន​ទទួល​ជ័យ​ជម្នះ​លើ​សមរភូមិ​នេះ ដោយ​មាន​ជំនួយ​ពី​ព្រះ។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ទាហានអ៊ីស្រាអែលភ័យខ្លាច</a:t>
            </a:r>
            <a:r xmlns:a="http://schemas.openxmlformats.org/drawingml/2006/main">
              <a:rPr lang="k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នៃ Goliath យក្ស។ ពួកគេខ្លាចគាត់។</a:t>
            </a:r>
          </a:p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យ៉ាង​ណា​ក៏​ដោយ ដាវីឌ​ដែល​ជឿ​លើ​ការ​ការពារ​របស់​ព្រះ បាន​ប្រយុទ្ធ​នឹង​គាត់​យ៉ាង​ក្លាហាន ហើយ​បាន​កម្ចាត់​គាត់។</a:t>
            </a:r>
          </a:p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យើងគួរតែជឿថាព្រះតែងតែការពារយើង។ យើង​អាច​មាន​ភាព​ក្លាហាន​តាម​រយៈ​ការ​ជឿ​ថា ព្រះ​នឹង​ការពារ​យើង​គ្រប់​កាលៈទេសៈ។</a:t>
            </a:r>
          </a:p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ភាពក្លាហានដែលកើតចេញពីជំនឿលើព្រះ អាចយកឈ្នះលើការភ័យខ្លាចណាមួយ។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200"/>
              <a:t>ព្រះ?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rgbClr val="C00000"/>
                </a:solidFill>
              </a:rPr>
              <a:t>ព្រះ..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ព្រះ​ប្រទាន​ជ័យ​ជម្នះ​ដល់​អ្នក​ដែល​តស៊ូ​ដើម្បី​ទ្រង់។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/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តើ​ដាវីឌ​បាន​បោះ​អ្វី​ទៅ​លើ​កូលីយ៉ាត?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ដាវ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លំពែង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ថ្ម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របាំង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ថ្ម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ព្រះបាទ​ដាវីឌ​មាន​រាជឱង្ការ​ទៅ​កាន់​ជន​ជាតិ​ភីលីស្ទីន​ថា៖ «អ្នក​មក​វាយ​ខ្ញុំ​ដោយ​ដាវ លំពែង និង​ដាវ ប៉ុន្តែ​ខ្ញុំ​មក​វាយ​អ្នក​ក្នុង​ព្រះនាម​នៃ​ព្រះ​យេហូវ៉ា​នៃ​ពិភព​ទាំង​មូល ជា​ព្រះ​នៃ​កង​ទ័ព​អ៊ីស្រាអែល ដែល​ឯង​បាន​ផ្គើន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 សាំយូអែល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១៧:៤៥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ព្រះ​បាន​អនុញ្ញាត​ឲ្យ​គ្រោះ​មហន្តរាយ​ចំនួន​ដប់​មក​លើ​ស្រុក​អេស៊ីប​ទាំង​មូល។ ប្រជាជនអេស៊ីប និងព្រះចៅផារ៉ោនបានដឹងថាអ្នកណាជាព្រះពិត។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«លោក​ម៉ូសេ​អើយ ចូរ​ចេញ​ពី​ស្រុក​អេស៊ីប​ជា​មួយ​នឹង​ជន​ជាតិ​អ៊ីស្រាអែល​ទាំង​អស់​ឥឡូវ​នេះ។ ផារ៉ោន​គ្មាន​ជម្រើស​អ្វី​ក្រៅ​ពី​ឲ្យ​គេ​ទៅ។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ផារ៉ោន​គិត​ថា​គាត់​ខ្លាំង​ជាង​គេ​ដោយ​មិន​អើពើ​ព្រះ។</a:t>
            </a:r>
            <a:r xmlns:a="http://schemas.openxmlformats.org/drawingml/2006/main">
              <a:rPr lang="km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ដូច្នេះ គាត់​ត្រូវ​ស្ថិត​នៅ​ក្រោម​គ្រោះ​មហន្តរាយ​ធំៗ។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យើងត្រូវតែសារភាពថា ព្រះជាព្រះដ៏មានមហិទ្ធិឫទ្ធិ មិនមែនយើងទេ។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ព្រះ‌អម្ចាស់​ទត​ឃើញ​លោក​ទៅ​មើល ព្រះ‌អង្គ​ត្រាស់​ហៅ​លោក</a:t>
            </a:r>
          </a:p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ពីក្នុងព្រៃ,</a:t>
            </a:r>
          </a:p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"ម៉ូសេ! ម៉ូសេ!" លោក​ម៉ូសេ​មាន​ប្រសាសន៍​ថា៖ «ខ្ញុំ​នៅ​ទីនេះ»។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និក្ខមនំ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៣:៤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200"/>
              <a:t>ព្រះ?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rgbClr val="C00000"/>
                </a:solidFill>
              </a:rPr>
              <a:t>ព្រះ..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ព្រះ​គឺ​ជា​រូប​ព្រះ​ដែល​មាន​ទម្រង់​ខុស​គ្នា ឬ​ជា​ព្រះ​ក្លែងក្លាយ​ផ្សេង​ទៀត។</a:t>
            </a:r>
          </a:p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ព្រះ​មាន​ព្រះជន្ម​រស់ ហើយ​ធ្វើ​ការ​ដោយ​ព្រះចេស្ដា​ដ៏​ខ្លាំង​ក្លា​របស់​ទ្រង់។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តើ​ព្រះ​បាន​ទម្លាក់​គ្រោះ​មហន្តរាយ​ប៉ុន្មាន​មក​លើ​អេស៊ីប?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ប្រាំ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ប្រាំពីរ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ដប់ពីរ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ដប់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ដប់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ជន​ជាតិ​អេស៊ីប​នឹង​ដឹង​ថា យើង​ជា​ព្រះ‌អម្ចាស់ នៅ​ពេល​ខ្ញុំ​លើក​ដៃ​ប្រឆាំង​នឹង​ស្រុក​អេស៊ីប ហើយ​នាំ​ជន‌ជាតិ​អ៊ីស្រា‌អែល​ចេញ​ពី​ស្រុក​នោះ។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និក្ខមនំ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៧:៥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ទេ ១៨</a:t>
            </a:r>
            <a:r xmlns:a="http://schemas.openxmlformats.org/drawingml/2006/main">
              <a:rPr lang="k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400"/>
              <a:t>សសរស្តម្ភនៃពពក</a:t>
            </a:r>
          </a:p>
          <a:p>
            <a:pPr xmlns:a="http://schemas.openxmlformats.org/drawingml/2006/main" algn="ctr"/>
            <a:r xmlns:a="http://schemas.openxmlformats.org/drawingml/2006/main">
              <a:rPr lang="km" altLang="ko-KR" sz="4400"/>
              <a:t>និងបង្គោលភ្លើង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នៅ​ពេល​ថ្ងៃ ព្រះ‌អម្ចាស់​យាង​ទៅ​មុខ​គេ​ក្នុង​ដុំ​ពពក ដើម្បី​នាំ​ផ្លូវ​គេ ហើយ​ពេល​យប់​ដោយ​បង្គោល​ភ្លើង ដើម្បី​បំភ្លឺ​គេ ដើម្បី​ឲ្យ​គេ​ធ្វើ​ដំណើរ​ទាំង​ថ្ងៃ ឬ​ពេល​យប់។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និក្ខមនំ ១៣:២១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ជនជាតិអ៊ីស្រាអែលបានរស់នៅក្នុងប្រទេសអេហ្ស៊ីបអស់រយៈពេល 430 ឆ្នាំ។ ពួក​គេ​បាន​ចាក​ចេញ​ពី​ស្រុក​អេស៊ីប​ដើម្បី​ត្រឡប់​ទៅ​ស្រុក​កាណាន​វិញ​នៅ​ចុង​ឆ្នាំ​៤៣០។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"តើយើងអាចដើរបានផ្លូវត្រូវដោយរបៀបណា?", "ចុះបើយើងជួបមនុស្សអាក្រក់នៅតាមផ្លូវ?" ពួកគេព្រួយបារម្ភច្រើន។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នៅ​ពេល​នោះ ព្រះ​បាន​បង្ហាញ​ភស្ដុតាង​ឲ្យ​ពួក​គេ​ឃើញ​ថា​លោក​កំពុង​ដឹក​នាំ​ពួក​គេ។ វា​ជា​សសរ​នៃ​ពពក។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នៅពេលយប់វាបានក្លាយជាបង្គោលភ្លើង។ ដូចនេះ ព្រះបានដឹកនាំពួកគេទាំងយប់ទាំងថ្ងៃ។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«យើង​មិន​ខ្លាច​ទេ ដ្បិត​ព្រះ​គង់​នៅ​ជា​មួយ​យើង!»។ ប្រជាជន​អ៊ីស្រាអែល​បាន​អរ​ព្រះគុណ​ដល់​ព្រះ​ដែល​បាន​ដឹកនាំ​ពួកគេ​ដោយ​សសរ​ពពក និង​បង្គោល​ភ្លើង។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នៅ​ថ្ងៃ​មួយ ពេល​ម៉ូសេ​ឃើញ​ជន​ជាតិ​អេស៊ីប​វាយ​ជន​ជាតិ​អ៊ីស្រាអែល គាត់​ខឹង​ក៏​ចូល​រួម​ជាមួយ​ប្រជាជន ហើយ​សម្លាប់​ជន​ជាតិ​អេស៊ីប​នោះ។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ថ្ងៃនេះ</a:t>
            </a:r>
            <a:r xmlns:a="http://schemas.openxmlformats.org/drawingml/2006/main">
              <a:rPr lang="km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មេរៀន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នៅពេលដែលប្រជាជនអ៊ីស្រាអែលជាច្រើនបានឆ្លងកាត់វាលខ្សាច់ដ៏គ្រោះថ្នាក់នោះ ព្រះបានបង្ហាញពួកគេនូវភស្តុតាងដែលថាទ្រង់បានដឹកនាំ និងការពារពួកគេដោយសសរពពក និងបង្គោលភ្លើង។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ឥឡូវនេះ ព្រះគង់នៅជាមួយខ្ញុំ ហើយការពារខ្ញុំ។ ចូរយើងអរព្រះគុណដល់ព្រះ។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200"/>
              <a:t>ព្រះ?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rgbClr val="C00000"/>
                </a:solidFill>
              </a:rPr>
              <a:t>ព្រះ..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ព្រះគង់នៅជាមួយយើងជានិច្ច។</a:t>
            </a:r>
          </a:p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ហើយទ្រង់ការពារយើងទាំងយប់ទាំងថ្ងៃ។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ពេល​ប្រជាជន​អ៊ីស្រាអែល​ចាក​ចេញ​ពី​ស្រុក​អេស៊ីប តើ​ព្រះ​បាន​ណែនាំ​ពួក​គេ​អំពី​អ្វី?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សសរពពកនិងសសរភ្លើង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បក្សីនិងត្រី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ព្រះអាទិត្យ និងព្រះច័ន្ទ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ឆ្កែ និងឆ្មា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សសរពពកនិងសសរភ្លើង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នៅ​ពេល​ថ្ងៃ ព្រះ‌អម្ចាស់​យាង​ទៅ​មុខ​គេ​ក្នុង​ដុំ​ពពក ដើម្បី​នាំ​ផ្លូវ​គេ ហើយ​ពេល​យប់​ដោយ​បង្គោល​ភ្លើង ដើម្បី​បំភ្លឺ​គេ ដើម្បី​ឲ្យ​គេ​ធ្វើ​ដំណើរ​ទាំង​ថ្ងៃ ឬ​ពេល​យប់។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និក្ខមនំ ១៣:២១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19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400"/>
              <a:t>ជន​ជាតិ​អ៊ីស្រាអែល​ឆ្លង​កាត់​សមុទ្រ​ដែល​បែក​បាក់​លើ​ដី​ស្ងួត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លោក​ម៉ូសេ​លើក​ដៃ​ឡើង​លើ​សមុទ្រ ហើយ​ពេញ​មួយ​យប់​នោះ ព្រះ‌អម្ចាស់​បាន​ដេញ​សមុទ្រ​ត្រឡប់​មក​វិញ ដោយ​ខ្យល់​បក់​ពី​ទិស​ខាង​កើត​យ៉ាង​ខ្លាំង ហើយ​ប្រែ​ក្លាយ​ទៅ​ជា​ដី​ស្ងួត។ ទឹកត្រូវបានបែងចែក,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និក្ខមនំ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១៤៖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ម៉ូសេ និង​ជន​ជាតិ​អ៊ីស្រាអែល​បាន​ជួប​សមុទ្រ​ក្រហម​នៅ​តាម​ផ្លូវ​ទៅ​ស្រុក​កាណាន។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ជន​ជាតិ​អេស៊ីប​បាន​ដេញ​ពួក​អ៊ីស្រាអែល​ឲ្យ​ចាប់​ពួក​គេ​ម្ដង​ទៀត។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បន្ទាប់មក មានរឿងដ៏អស្ចារ្យមួយបានកើតឡើង! ព្រះ​បាន​អនុញ្ញាត​ឲ្យ​សមុទ្រ​ក្រហម​បែក​គ្នា ហើយ​ជន​ជាតិ​អ៊ីស្រាអែល​ដើរ​កាត់​លើ​ដី​ស្ងួត។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ទាហាន​អេហ្ស៊ីប​បាន​ដេញ​ពួកគេ ប៉ុន្តែ​សមុទ្រ​បាន​ត្រឡប់​មក​វិញ​ម្តង​ទៀត ទាហាន​អេហ្ស៊ីប​ទាំង​អស់​ត្រូវ​បាន​ជន់​លិច​ទៅ​ក្នុង​សមុទ្រ។ គ្មាននរណាម្នាក់ក្នុងចំណោមពួកគេនៅរស់រានមានជីវិតទេ។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កាល​ព្រះចៅ​ផារ៉ោន​បាន​ឮ​ដូច្នេះ លោក​ម៉ូសេ​ក៏​ភ័យ​ខ្លាច ហើយ​រត់​ចេញ​ពី​រាជវាំង​អេស៊ីប ហើយ​ទៅ​រស់​នៅ​វាល​រហោស្ថាន​មីឌាន។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យើង​អរគុណ​ព្រះ​ដែល​បាន​សង្គ្រោះ​យើង! ជន​ជាតិ​អ៊ីស្រាអែល​ទាំង​អស់​បាន​ច្រៀង​ចម្រៀង​ដោយ​ភាព​រីករាយ។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ព្រះបានសង្គ្រោះជនជាតិអ៊ីស្រាអែលពីស្ថានភាពអស់សង្ឃឹមរបស់ពួកគេ។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ខ្ញុំ​ក៏​ស្ថិត​ក្នុង​ស្ថានភាព​ស្លាប់​ដោយ​សារ​អំពើ​បាប ប៉ុន្តែ​ព្រះ​បាន​បញ្ជូន​ព្រះយេស៊ូវ​មក​សង្គ្រោះ​ខ្ញុំ!</a:t>
            </a:r>
          </a:p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ព្រះបានសង្គ្រោះខ្ញុំពីសេចក្តីស្លាប់អស់កល្បជានិច្ច!</a:t>
            </a:r>
          </a:p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ឱ​ព្រះ​វរបិតា​អើយ សូម​អរ​ព្រះ​គុណ​ជា​ខ្លាំង!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200"/>
              <a:t>ព្រះគឺ?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rgbClr val="C00000"/>
                </a:solidFill>
              </a:rPr>
              <a:t>ព្រះ។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ព្រះ​ជា​អ្នក​សង្គ្រោះ​របស់​យើង ដែល​បាន​សង្គ្រោះ​រាស្ដ្រ​ទ្រង់​ដោយ​វិធី​ដ៏​អស្ចារ្យ។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តើជនជាតិអ៊ីស្រាអែលឆ្លងកាត់សមុទ្រក្រហមដោយរបៀបណា?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ព្រះបានបញ្ជូនពួកគេនូវកប៉ាល់ដ៏ធំមួយ។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ព្រះអនុញ្ញាតឱ្យពួកគេដើរលើទឹកសមុទ្រ។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ព្រះ​បាន​បែង​ចែក​សមុទ្រ​ក្រហម ហើយ​ឲ្យ​ពួក​គេ​ដើរ​បន្ត</a:t>
            </a:r>
          </a:p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ដីស្ងួត។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ព្រះអនុញ្ញាតឱ្យពួកគេហោះហើរលើសមុទ្រ។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ព្រះ​បាន​បែង​ចែក​សមុទ្រ​ក្រហម ហើយ​ឲ្យ​ពួក​គេ​ដើរ​បន្ត</a:t>
            </a:r>
          </a:p>
          <a:p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ដីស្ងួត។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លោក​ម៉ូសេ​លើក​ដៃ​ឡើង​លើ​សមុទ្រ ហើយ​ពេញ​មួយ​យប់​នោះ ព្រះ‌អម្ចាស់​បាន​ដេញ​សមុទ្រ​ត្រឡប់​មក​វិញ ដោយ​ខ្យល់​បក់​ពី​ទិស​ខាង​កើត​យ៉ាង​ខ្លាំង ហើយ​ប្រែ​ក្លាយ​ទៅ​ជា​ដី​ស្ងួត។ ទឹកត្រូវបានបែងចែក,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និក្ខមនំ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១៤៖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20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600"/>
              <a:t>ព្រះដែលលះបង់សាច់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bg1">
                    <a:lumMod val="50000"/>
                  </a:schemeClr>
                </a:solidFill>
              </a:rPr>
              <a:t>«ខ្ញុំ​បាន​ឮ​ជន​ជាតិ​អ៊ីស្រាអែល​ត្អូញត្អែរ សូម​ប្រាប់​ពួក​គេ​ថា យប់​ព្រលឹម អ្នក​រាល់​គ្នា​នឹង​បរិភោគ​សាច់ ហើយ​ពេល​ព្រឹក អ្នក​រាល់​គ្នា​នឹង​បាន​ឆ្អែត​ដោយ​នំបុ័ង ហើយ​អ្នក​រាល់​គ្នា​នឹង​ដឹង​ថា យើង​ជា​ព្រះអម្ចាស់ ជា​ព្រះ​របស់​អ្នក។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និក្ខមនំ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១៦:១២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ជន​ជាតិ​អ៊ីស្រាអែល​គ្មាន​អាហារ​នៅ​វាល​រហោស្ថាន​ទេ។ បន្ទាប់​មក ពួក​គេ​រអ៊ូរទាំ​ប្រឆាំង​នឹង​លោក​ម៉ូសេ និង​ព្រះ។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បន្ទាប់មក ព្រះអម្ចាស់​មាន​ព្រះបន្ទូល​មក​កាន់​លោក​ម៉ូសេ។ "ខ្ញុំនឹងលះបង់អាហារពីស្ថានសួគ៌សម្រាប់អ្នក" 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នៅពេលព្រឹក ដុំតូចៗដូចជាសាយសត្វបានលេចឡើងនៅលើដីខ្សាច់។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ម៉ូសេ​បាន​រស់​នៅ​ជា​អ្នក​គង្វាល​អស់​៤០​ឆ្នាំ ហើយ​នៅ​ទី​បំផុត គាត់​មាន​អាយុ​៨០​ឆ្នាំ។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នៅ​ពេល​ល្ងាច សត្វ​ក្រួច​បាន​មក​ពី​លើ​ពួក​គេ ហើយ​ធ្លាក់​មក​គ្រប​លើ​ជំរំ។ ពួក​គេ​បាន​ប្រមូល​ពួក​គេ ធ្វើ​ម្ហូប និង​បរិភោគ។ ពួកគេមិនឃ្លានសូម្បីតែនៅវាលខ្សាច់។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"អរគុណ​ព្រះ!" ម៉ូសេ និង​ប្រជាជន​អ៊ីស្រាអែល​ងឿងឆ្ងល់​ចំពោះ​ឫទ្ធានុភាព​ដ៏​មហិមា​របស់​ព្រះ។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ព្រះបានផ្តល់អាហារប្រចាំថ្ងៃដល់រាស្ដ្រទ្រង់ជាមួយនឹងវិធីដ៏អស្ចារ្យ និងអំណាចដ៏មានមហិទ្ធិឫទ្ធិរបស់ទ្រង់ សូម្បីតែនៅក្នុងវាលរហោស្ថានដែលពួកគេរកមិនឃើញក៏ដោយ។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យើងជឿថាព្រះនឹងផ្តល់ឱ្យយើងនូវភាពចាំបាច់របស់យើងជាមួយនឹងវិធីដ៏អស្ចារ្យរបស់ទ្រង់ដោយស្មោះត្រង់។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200"/>
              <a:t>ព្រះគឺ?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rgbClr val="C00000"/>
                </a:solidFill>
              </a:rPr>
              <a:t>ព្រះ..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ទ្រង់គឺជាព្រះដ៏អស្ចារ្យដែលដឹងពីតម្រូវការរបស់យើងជាមុន ហើយផ្តល់ឱ្យពួកគេនូវវិធីដ៏អស្ចារ្យរបស់ទ្រង់។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តើ​ព្រះ​បាន​ផ្ដល់​អ្វី​សម្រាប់​ប្រជាជន​ដែល​អត់​ឃ្លាន​របស់​ទ្រង់?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ម៉ាណា និងក្រួច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នំប៉័ង និងទឹកដោះគោ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សាច់ និងទឹក។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អង្ករ និងស៊ុប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ម៉ាណា និងក្រួច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bg1">
                    <a:lumMod val="50000"/>
                  </a:schemeClr>
                </a:solidFill>
              </a:rPr>
              <a:t>«ខ្ញុំ​បាន​ឮ​ជន​ជាតិ​អ៊ីស្រាអែល​ត្អូញត្អែរ សូម​ប្រាប់​ពួក​គេ​ថា យប់​ព្រលឹម អ្នក​រាល់​គ្នា​នឹង​បរិភោគ​សាច់ ហើយ​ពេល​ព្រឹក អ្នក​រាល់​គ្នា​នឹង​បាន​ឆ្អែត​ដោយ​នំបុ័ង ហើយ​អ្នក​រាល់​គ្នា​នឹង​ដឹង​ថា យើង​ជា​ព្រះអម្ចាស់ ជា​ព្រះ​របស់​អ្នក។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និក្ខមនំ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១៦:១២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ទេ</a:t>
            </a:r>
            <a:r xmlns:a="http://schemas.openxmlformats.org/drawingml/2006/main">
              <a:rPr lang="k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២១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m" altLang="ko-KR" sz="4000"/>
              <a:t>បញ្ញត្តិដប់ប្រការ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លោក​ម៉ូសេ​នៅ​ទី​នោះ​ជា​មួយ​នឹង​ព្រះ‌អម្ចាស់ សែសិប​ថ្ងៃ​សែសិប​យប់ ដោយ​មិន​បាន​បរិភោគ​អាហារ</a:t>
            </a:r>
          </a:p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នំប៉័ងឬទឹកផឹក។ ហើយ​គាត់​បាន​សរសេរ​ពាក្យ​នៃ​សេចក្ដី​សញ្ញា—បញ្ញត្តិ​ដប់​ប្រការ​នៅ​លើ​ផ្ទាំង​ថ្ម។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និក្ខមនំ ៣៤:២៨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ជន​ជាតិ​អ៊ីស្រាអែល​បាន​មក​ដល់​ភ្នំ​ហោរេប (ភ្នំ​ស៊ីណាយ)។ សិរី​រុងរឿង​របស់​ព្រះ​ជា​ម្ចាស់​មាន​ពេញ​លើ​ភ្នំ​ម៉ន​ស៊ីណៃ (ភ្នំ​ហោរេប)។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ព្រះជាម្ចាស់​មាន​ព្រះបន្ទូល​ទៅ​កាន់​លោក​ម៉ូសេ​ថា៖ «ចូរ​ឡើង​មក​ឯ​ខ្ញុំ​នៅ​លើ​ភ្នំ»។ លោក​ម៉ូសេ​បាន​ឡើង​ទៅ​លើ​ភ្នំ​របស់​ព្រះជាម្ចាស់។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ថ្ងៃ​មួយ ព្រះ​ទ្រង់​ត្រាស់​ហៅ​គាត់​ក្នុង​គុម្ពោត​ដែល​ឆេះ ហើយ​មាន​បន្ទូល​ទៅ​គាត់។ «អញ​ចាត់​ឯង​ឲ្យ​ទៅ​ឯ​ផារ៉ោន ដើម្បី​សង្គ្រោះ​រាស្ត្រ​អញ ជា​សាសន៍​អ៊ីស្រា‌អែល​ចេញ​ពី​ស្រុក​អេស៊ីព្ទ»។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ព្រះជាអម្ចាស់បានជួបនៅលើភ្នំ Horeb 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ព្រះ​បាន​ប្រទាន​បន្ទះ​ថ្ម​ដល់​ម៉ូសេ។ ព្រះ​បាន​សរសេរ​ច្បាប់​និង​បញ្ញត្តិ​នៅ​លើ​នោះ​សម្រាប់​ជន​ជាតិ​អ៊ីស្រាអែល​ឲ្យ​កាន់​តាម—បញ្ញត្តិ​ដប់ប្រការ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“សូម​អរ​ព្រះ‌គុណ​ព្រះ‌អម្ចាស់ ដែល​ទ្រង់​ប្រទាន​ច្បាប់​ដល់​យើង”។</a:t>
            </a:r>
          </a:p>
          <a:p>
            <a:r xmlns:a="http://schemas.openxmlformats.org/drawingml/2006/main">
              <a:rPr lang="k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ម៉ូសេ​បាន​គិត​ថា « ខ្ញុំ​នឹង​ចែកចាយ ហើយ​បង្រៀន​បញ្ញត្តិ​ដប់ប្រការ​ដ៏​មាន​តម្លៃ​នេះ » ។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បញ្ញត្តិទាំងដប់ប្រការគឺជាបទបញ្ជាដ៏មានតម្លៃដែលព្រះបានប្រទានសម្រាប់ជីវិតរបស់យើង។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ពេល​យើង​ធ្វើ​តាម​ច្បាប់​របស់​ព្រះ ព្រះ​នឹង​ពេញ​ចិត្ត​នឹង​ជីវិត​របស់​យើង។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m" altLang="ko-KR" sz="3200"/>
              <a:t>ព្រះ?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3600">
                <a:solidFill>
                  <a:srgbClr val="C00000"/>
                </a:solidFill>
              </a:rPr>
              <a:t>ព្រះ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ព្រះ​បាន​ប្រទាន​ដល់​យើង​នូវ​ក្រិត្យ​វិន័យ និង​បញ្ញត្តិ​ដប់​ប្រការ។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ព្រះ​បាន​អនុញ្ញាត​ឱ្យ​អង្គ​ទ្រង់​ស្គាល់​យើង​តាម​រយៈ​ច្បាប់ និង​បញ្ញត្តិ​ទាំង​នេះ។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តើ​ព្រះ​បាន​សរសេរ​បញ្ញត្តិ​ដប់ប្រការ​នៅឯណា?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កុំព្យូទ័របន្ទះឈើ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ភក់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ថេប្លេត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ក្រដាស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ថេប្លេតថ្ម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ថេប្លេតថ្ម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លោក​ម៉ូសេ​នៅ​ទី​នោះ​ជា​មួយ​នឹង​ព្រះ‌អម្ចាស់ សែសិប​ថ្ងៃ​សែសិប​យប់ ដោយ​មិន​បាន​បរិភោគ​អាហារ</a:t>
            </a:r>
          </a:p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នំប៉័ងឬទឹកផឹក។ ហើយ​គាត់​បាន​សរសេរ​ពាក្យ​នៃ​សេចក្ដី​សញ្ញា—បញ្ញត្តិ​ដប់​ប្រការ​នៅ​លើ​ផ្ទាំង​ថ្ម។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និក្ខមនំ ៣៤:២៨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22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400"/>
              <a:t>កំភួនជើងមាស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bg1">
                    <a:lumMod val="50000"/>
                  </a:schemeClr>
                </a:solidFill>
              </a:rPr>
              <a:t>គាត់​យក​របស់​ដែល​គេ​ប្រគល់​ឲ្យ​គាត់ ហើយ​ធ្វើ​ជា​រូប​ព្រះ​ដែល​សម្ដែង​ជា​រូប​រាង</a:t>
            </a:r>
          </a:p>
          <a:p>
            <a:r xmlns:a="http://schemas.openxmlformats.org/drawingml/2006/main">
              <a:rPr lang="km" altLang="ko-KR" sz="3600">
                <a:solidFill>
                  <a:schemeClr val="bg1">
                    <a:lumMod val="50000"/>
                  </a:schemeClr>
                </a:solidFill>
              </a:rPr>
              <a:t>នៃកំភួនជើងមួយ, ម៉ូដវាជាមួយនឹងឧបករណ៍មួយ។ រួច​គេ​និយាយ​ថា នេះ​ជា​ព្រះ​របស់​អ្នក​រាល់​គ្នា ឱ​អ៊ីស្រា‌អែល ដែល​បាន​នាំ​អ្នក​ចេញ​ពី​ស្រុក​អេស៊ីប។</a:t>
            </a:r>
          </a:p>
          <a:p>
            <a:r xmlns:a="http://schemas.openxmlformats.org/drawingml/2006/main">
              <a:rPr lang="km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និក្ខមនំ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៣២:៤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ពេល​ម៉ូសេ​មិន​ចុះ​ពី​ភ្នំ​យូរ​ពេក នោះ​ពួក​គេ​មាន​អារម្មណ៍​មិន​ស្រួល។ «យើង​ត្រូវ​ការ​ព្រះ​របស់​យើង​ដើម្បី​ដឹក​នាំ​យើង​ជំនួស​ម៉ូសេ»។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លោក​ម៉ូសេ​បាន​ត្រឡប់​មក​ស្រុក​អេស៊ីប​វិញ ដើម្បី​សង្គ្រោះ​ប្រជាជន​របស់​លោក ដែល​ជា​ជន​ជាតិ​អ៊ីស្រាអែល​កាន់​ដំបង​ដែល​ព្រះ​បាន​ប្រទាន​ដល់​លោក។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ដូច្នេះ គេ​បាន​ធ្វើ​កូន​គោ​មាស​មួយ ហើយ​ថ្វាយ​បង្គំ​វា​ជា​ព្រះ​របស់​គេ ដើម្បី​ដឹក​នាំ។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លោក​ម៉ូសេ​ដែល​ចុះ​មក​កាន់​បញ្ញត្តិ​ដប់​ប្រការ​បាន​ខឹង​យ៉ាង​ខ្លាំង។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ព្រះ​ទ្រង់​ខឹង​នឹង​ពួក​គេ​ដោយ​កំហឹង។ “ខ្ញុំនឹងបំផ្លាញពួកគេ។ ពេល​នោះ យើង​នឹង​ធ្វើ​ឲ្យ​អ្នក​ក្លាយ​ជា​ប្រជាជាតិ​ដ៏​អស្ចារ្យ»។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 ម៉ូសេ​បាន​អធិស្ឋាន​ទៅ​ព្រះ​ឲ្យ​អភ័យទោស​ឲ្យ​ពួកគេ​យ៉ាង​ធ្ងន់ធ្ងរ។ ព្រះបានស្ដាប់ការអធិស្ឋានរបស់ម៉ូសេ ហើយបានអត់ទោសឱ្យពួកគេ។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ថ្ងៃនេះ</a:t>
            </a:r>
            <a:r xmlns:a="http://schemas.openxmlformats.org/drawingml/2006/main">
              <a:rPr lang="km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មេរៀន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អ្វី​ដែល​ព្រះ​ស្អប់​បំផុត​គឺ​ការ​ថ្វាយ​បង្គំ​ព្រះ​ដទៃ​ជំនួស​ទ្រង់។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អ្នក​មិន​ត្រូវ​ធ្វើ​រូប​ព្រះ​សម្រាប់​ខ្លួន​ឯង​ដោយ​តម្លៃ​ណា​មួយ​ឡើយ។</a:t>
            </a:r>
          </a:p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ទោះមានរឿងអ្វីកើតឡើងក៏ដោយ មិនត្រូវក្រាបថ្វាយបង្គំពួកគេឡើយ។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rgbClr val="FF0000"/>
                </a:solidFill>
              </a:rPr>
              <a:t>ព្រះ?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rgbClr val="C00000"/>
                </a:solidFill>
              </a:rPr>
              <a:t>ព្រះ…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ព្រះស្អប់ការថ្វាយបង្គំរូបព្រះបំផុតជំនួសឱ្យទ្រង់។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តើ​ជន​ជាតិ​អ៊ីស្រាអែល​ធ្វើ​រូប​ព្រះ​អ្វី​សម្រាប់​ធ្វើ​បាប?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មាស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ឥន្ទ្រី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កំភួនជើងមាស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កំភួនជើងប្រាក់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ប្រាក់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ឥន្ទ្រី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កំភួនជើងមាស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bg1">
                    <a:lumMod val="50000"/>
                  </a:schemeClr>
                </a:solidFill>
              </a:rPr>
              <a:t>គាត់​យក​របស់​ដែល​គេ​ប្រគល់​ឲ្យ​គាត់ ហើយ​ធ្វើ​ជា​រូប​ព្រះ​ដែល​សម្ដែង​ជា​រូប​រាង</a:t>
            </a:r>
          </a:p>
          <a:p>
            <a:r xmlns:a="http://schemas.openxmlformats.org/drawingml/2006/main">
              <a:rPr lang="km" altLang="ko-KR" sz="3600">
                <a:solidFill>
                  <a:schemeClr val="bg1">
                    <a:lumMod val="50000"/>
                  </a:schemeClr>
                </a:solidFill>
              </a:rPr>
              <a:t>នៃកំភួនជើងមួយ, ម៉ូដវាជាមួយនឹងឧបករណ៍មួយ។ រួច​គេ​និយាយ​ថា នេះ​ជា​ព្រះ​របស់​អ្នក​រាល់​គ្នា ឱ​អ៊ីស្រា‌អែល ដែល​បាន​នាំ​អ្នក​ចេញ​ពី​ស្រុក​អេស៊ីប។</a:t>
            </a:r>
          </a:p>
          <a:p>
            <a:r xmlns:a="http://schemas.openxmlformats.org/drawingml/2006/main">
              <a:rPr lang="km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និក្ខមនំ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៣២:៤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23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400"/>
              <a:t>ផ្ទះរបស់ព្រះ (រោងឧបោសថ) នៅវាលខ្សាច់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bg1">
                    <a:lumMod val="50000"/>
                  </a:schemeClr>
                </a:solidFill>
              </a:rPr>
              <a:t>នៅ​ថ្ងៃ​ដែល​ព្រះពន្លា ជា​ត្រសាល​នៃ​ទីបន្ទាល់​ត្រូវ​បាន​គេ​ដំឡើង នោះ​ពពក​បាន​គ្រប​បាំង​វា។ តាំង​ពី​ល្ងាច​រហូត​ដល់​ព្រឹក ពពក​នៅ​លើ​ព្រះពន្លា​ហាក់​ដូច​ជា​ភ្លើង។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លេខ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៩:១៥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ព្រះ​បាន​ហៅ​ម៉ូសេ​ជា​មេ​ដឹក​នាំ​ជន​ជាតិ​អ៊ីស្រាអែល​ពេល​គាត់​មាន​អាយុ​៨០​ឆ្នាំ។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ផែនការរបស់ព្រះខុសពីយើង ប៉ុន្តែផែនការរបស់ទ្រង់តែងតែល្អឥតខ្ចោះ។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យើងត្រូវតែជឿថាផែនការរបស់ព្រះគឺល្អឥតខ្ចោះ ហើយយើងត្រូវពឹងផ្អែកលើទ្រង់។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ព្រះ​បាន​មាន​បន្ទូល​ទៅ​កាន់​លោក​ម៉ូសេ​ឲ្យ​ធ្វើ​ព្រះពន្លា—ជា​ដំណាក់​របស់​ព្រះ។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ព្រះ​បាន​មាន​បន្ទូល​ប្រាប់​អ្វីៗ​ទាំង​អស់​អំពី​ព្រះពន្លា — រូបរាង​របស់​វា និង​អ្វីៗ​ទាំង​អស់​ដែល​គួរ​រៀបចំ​សម្រាប់​វា។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ហើយ​ព្រះ​បាន​អនុញ្ញាត​ឲ្យ​ពួកគេ​ដឹង​ពី​របៀប​ប្រើ​គ្រប់​អត្ថបទ​នៅពេល​ពួកគេ​ថ្វាយបង្គំ​ព្រះ​នៅក្នុង​រោងឧបោសថ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ម៉ូសេ និង​ប្រជាជន​អ៊ីស្រាអែល​បាន​បង្កើត​រោង​ឧបោសថ—ជា​ដំណាក់​របស់​ព្រះ—តាម​ការ​ណែនាំ​របស់​ព្រះ។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នៅ​ថ្ងៃ​ដែល​គេ​ដំឡើង​ព្រះពន្លា ពពក​ដែល​បង្ហាញ​សិរីល្អ​របស់​ព្រះជាម្ចាស់​បាន​គ្រប​បាំង​នោះ។ ព្រះពន្លា​ជា​ទី​សម្គាល់​ដែល​ថា​ព្រះ​គង់​ជា​មួយ​នឹង​ជន​ជាតិ​អ៊ីស្រាអែល។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ព្រះ​បាន​អនុញ្ញាត​ឲ្យ​ជន‌ជាតិ​អ៊ីស្រា‌អែល​ធ្វើ​ព្រះ‌ពន្លា ជា​ព្រះ‌ដំណាក់​របស់​ព្រះ ហើយ​បាន​ឲ្យ​ពួក​គេ​រស់​នៅ​ជា​មួយ​នឹង​ត្រសាល​ជា​មជ្ឈមណ្ឌល​របស់​ពួក​គេ។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យើងគួរតែរស់នៅជាមួយព្រះជាមជ្ឈមណ្ឌលនៃគំនិត និងជីវិតរបស់យើង។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rgbClr val="FF0000"/>
                </a:solidFill>
              </a:rPr>
              <a:t>ព្រះ?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rgbClr val="C00000"/>
                </a:solidFill>
              </a:rPr>
              <a:t>ព្រះ..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ព្រះគង់នៅជាមួយយើង ដើរជាមួយយើង ដឹកនាំយើង ហើយនិយាយជាមួយយើង។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តើ​ព្រះ​បាន​អនុញ្ញាត​ឲ្យ​ជន​ជាតិ​អ៊ីស្រាអែល​ធ្វើ​អ្វី?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កំភួនជើងមាស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បញ្ញត្តិដប់ប្រការ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វិមាន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រោងឧបោសថ - ដំណាក់របស់ព្រះ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រោងឧបោសថ - ដំណាក់របស់ព្រះ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bg1">
                    <a:lumMod val="50000"/>
                  </a:schemeClr>
                </a:solidFill>
              </a:rPr>
              <a:t>នៅ​ថ្ងៃ​ដែល​ព្រះពន្លា ជា​ត្រសាល​នៃ​ទីបន្ទាល់​ត្រូវ​បាន​គេ​ដំឡើង នោះ​ពពក​បាន​គ្រប​បាំង​វា។ តាំង​ពី​ល្ងាច​រហូត​ដល់​ព្រឹក ពពក​នៅ​លើ​ព្រះពន្លា​ហាក់​ដូច​ជា​ភ្លើង។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លេខ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៩:១៥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24</a:t>
            </a:r>
            <a:r xmlns:a="http://schemas.openxmlformats.org/drawingml/2006/main">
              <a:rPr lang="k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នេះ។</a:t>
            </a:r>
            <a:r xmlns:a="http://schemas.openxmlformats.org/drawingml/2006/main">
              <a:rPr lang="k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ពាក្យ</a:t>
            </a:r>
            <a:r xmlns:a="http://schemas.openxmlformats.org/drawingml/2006/main">
              <a:rPr lang="k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នៃ</a:t>
            </a:r>
            <a:r xmlns:a="http://schemas.openxmlformats.org/drawingml/2006/main">
              <a:rPr lang="k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400"/>
              <a:t>បានដួលរលំក្រុងយេរីខូ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m" altLang="ko-KR" sz="3200"/>
              <a:t>ព្រះគឺ?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3600">
                <a:solidFill>
                  <a:srgbClr val="C00000"/>
                </a:solidFill>
              </a:rPr>
              <a:t>ព្រះ..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ព្រះដឹកនាំយើងជាមួយនឹងផែនការដ៏ល្អឥតខ្ចោះរបស់ទ្រង់។ មិនមានកំហុសនៅក្នុងផែនការរបស់ព្រះទេ។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នៅ​ជុំ​ទី​ប្រាំពីរ នៅ​ពេល​ដែល​ពួក​បូជាចារ្យ​ផ្លុំ​ត្រែ លោក​យ៉ូស្វេ​បាន​បង្គាប់​ប្រជាជន​ថា៖ «ចូរ​ស្រែក​ឡើង ដ្បិត​ព្រះ‌អម្ចាស់​បាន​ប្រទាន​ទីក្រុង​ដល់​អ្នក!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យ៉ូស្វេ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៦:១៦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ជនជាតិអ៊ីស្រាអែលចង់ចូលទៅក្នុងទឹកដីសន្យា។ ប៉ុន្តែ​ក្រុង​យេរីខូ​ដែល​ជា​ប្រាសាទ​ធំ​បាន​បិទ​ផ្លូវ​របស់​ពួកគេ។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ព្រះជាម្ចាស់​មាន​ព្រះបន្ទូល​ទៅ​កាន់​លោក​យ៉ូស្វេ ដែល​ជា​មេ​ដឹក​នាំ​ពួក​គេ​អំពី​របៀប​បំផ្លាញ​ក្រុង​យេរីខូ។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ប្រជាជន​អ៊ីស្រាអែល​ដើរ​ជុំវិញ​កំពែង​ក្រុង​យេរីខូ​អស់​ប្រាំពីរ​ថ្ងៃ តាម​ការ​ណែនាំ​របស់​ព្រះ។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ខណៈ​ដែល​ពួក​គេ​ដើរ​ជុំវិញ​កំផែង​អស់​រយៈ​ពេល​ប្រាំមួយ​ថ្ងៃ ក្នុង​មួយ​ថ្ងៃ​សម្រាប់​ពេល​មួយ ក្រុង​យេរីខូ​មិន​បាន​រើ​មួយ​អ៊ីញ​ទេ។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នៅ​ថ្ងៃ​ទី​ប្រាំពីរ គេ​ដើរ​ជុំវិញ​វា​ប្រាំពីរ​ដង។ នៅ​លើក​ទី​ប្រាំពីរ គេ​ស្រែក​ខ្លាំងៗ ជញ្ជាំង​ក៏​រលំ។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ជនជាតិអ៊ីស្រាអែលមិនអាចបំផ្លាញក្រុងយេរីខូដោយអំណាចរបស់ពួកគេបានទេ។ ប៉ុន្តែ ព្រះ​បាន​បំផ្លាញ​ក្រុង​យេរីខូ ដោយ​អំណាច​របស់​ទ្រង់​សម្រាប់​ពួក​គេ។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ជន​ជាតិ​អ៊ីស្រាអែល​បាន​ទទួល​ជ័យ​ជម្នះ​តាម​រយៈ​ការ​ស្តាប់​បង្គាប់​ព្រះ។</a:t>
            </a:r>
          </a:p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ចូរ​យើង​រស់​នៅ​ក្នុង​ការ​ស្តាប់​បង្គាប់​ព្រះ។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ចូរ​អរ​ព្រះ​គុណ​ដល់​ព្រះ​ដែល​ធ្វើ​ឲ្យ​យើង​ឈ្នះ!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3200"/>
              <a:t>ព្រះ?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rgbClr val="C00000"/>
                </a:solidFill>
              </a:rPr>
              <a:t>ព្រះ..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ព្រះ​ប្រទាន​ជ័យ​ជម្នះ​សម្រាប់​រាស្ដ្រ​ទ្រង់​តាម​រយៈ​ព្រះចេស្ដា​ដ៏​អស្ចារ្យ​របស់​ទ្រង់។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ទ្រង់ជាព្រះនៃជ័យជំនះ!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តើ​ព្រះ​បង្គាប់​ឲ្យ​យ៉ូស្វេ​បំផ្លាញ​ក្រុង​យេរីខូ​អំពី​អ្វី?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គប់​ដុំ​ថ្ម​នៅ​ក្រុង​យេរីខូ​អស់​រយៈ​ពេល​ប្រាំពីរ​ថ្ងៃ។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អធិស្ឋានសម្រាប់ក្រុងយេរីខូរយៈពេលប្រាំពីរថ្ងៃ។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ចូរ​ច្រៀង​សរសើរ​ដល់​ក្រុង​យេរីខូ​រយៈពេល​ប្រាំពីរ​ថ្ងៃ។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ខែមីនាជញ្ជាំងក្រុងយេរីខូសម្រាប់រយៈពេលប្រាំពីរថ្ងៃនិងនៅ</a:t>
            </a:r>
          </a:p>
          <a:p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ថ្ងៃចុងក្រោយ ស្រែកខ្លាំងៗ។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ខែមីនាជញ្ជាំងក្រុងយេរីខូសម្រាប់រយៈពេលប្រាំពីរថ្ងៃនិងនៅ</a:t>
            </a:r>
          </a:p>
          <a:p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ថ្ងៃចុងក្រោយ ស្រែកខ្លាំងៗ។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នៅ​ជុំ​ទី​ប្រាំពីរ នៅ​ពេល​ដែល​ពួក​បូជាចារ្យ​ផ្លុំ​ត្រែ លោក​យ៉ូស្វេ​បាន​បង្គាប់​ប្រជាជន​ថា៖ «ចូរ​ស្រែក​ឡើង ដ្បិត​ព្រះ‌អម្ចាស់​បាន​ប្រទាន​ទីក្រុង​ដល់​អ្នក!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យ៉ូស្វេ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៦:១៦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